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70" r:id="rId4"/>
    <p:sldId id="269" r:id="rId5"/>
    <p:sldId id="271" r:id="rId6"/>
    <p:sldId id="272" r:id="rId7"/>
    <p:sldId id="274" r:id="rId8"/>
    <p:sldId id="273" r:id="rId9"/>
    <p:sldId id="258" r:id="rId10"/>
    <p:sldId id="259" r:id="rId11"/>
    <p:sldId id="261" r:id="rId12"/>
    <p:sldId id="263" r:id="rId13"/>
    <p:sldId id="264" r:id="rId14"/>
    <p:sldId id="265" r:id="rId15"/>
    <p:sldId id="266" r:id="rId16"/>
    <p:sldId id="268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1007" autoAdjust="0"/>
  </p:normalViewPr>
  <p:slideViewPr>
    <p:cSldViewPr>
      <p:cViewPr varScale="1">
        <p:scale>
          <a:sx n="50" d="100"/>
          <a:sy n="50" d="100"/>
        </p:scale>
        <p:origin x="-16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A65D9-1328-4F13-88F8-CC8EBCCA73B8}" type="datetimeFigureOut">
              <a:rPr lang="en-US" smtClean="0"/>
              <a:pPr/>
              <a:t>10/7/2011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F8E9B4-7F8B-4A39-BDD6-3E957F5685A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From Marilyn Man Google</a:t>
            </a:r>
            <a:r>
              <a:rPr lang="en-US" baseline="0" dirty="0" smtClean="0"/>
              <a:t> Talk – YouTube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Fro</a:t>
            </a:r>
            <a:r>
              <a:rPr lang="en-US" baseline="0" dirty="0" smtClean="0"/>
              <a:t>m David Allen’s book Getting Things Done!</a:t>
            </a:r>
          </a:p>
          <a:p>
            <a:r>
              <a:rPr lang="en-US" baseline="0" dirty="0" smtClean="0"/>
              <a:t>“Advanced Common Sense” – David Allen</a:t>
            </a:r>
          </a:p>
          <a:p>
            <a:endParaRPr lang="en-US" baseline="0" dirty="0" smtClean="0"/>
          </a:p>
          <a:p>
            <a:r>
              <a:rPr lang="en-US" baseline="0" dirty="0" smtClean="0"/>
              <a:t>Email is a medium</a:t>
            </a:r>
          </a:p>
          <a:p>
            <a:r>
              <a:rPr lang="en-US" baseline="0" dirty="0" smtClean="0"/>
              <a:t>You shouldn’t be living in your inbox, that is not where the interesting things are happening.</a:t>
            </a:r>
          </a:p>
          <a:p>
            <a:r>
              <a:rPr lang="en-US" baseline="0" dirty="0" smtClean="0"/>
              <a:t>Process to Zero – Every time you check you email you process to zero.  Checking email is not processing.</a:t>
            </a:r>
          </a:p>
          <a:p>
            <a:r>
              <a:rPr lang="en-US" baseline="0" dirty="0" smtClean="0"/>
              <a:t>	Don’t let email stack up on you.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Action Based – This is all about converting things in your inbox into actions.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	Some people are good at checking email but not so good a turning them into actions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	Deleting an email is an action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8E9B4-7F8B-4A39-BDD6-3E957F5685AE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Processing email is where you will find the biggest impact on your day to day</a:t>
            </a:r>
          </a:p>
          <a:p>
            <a:endParaRPr lang="en-US" dirty="0" smtClean="0"/>
          </a:p>
          <a:p>
            <a:r>
              <a:rPr lang="en-US" dirty="0" smtClean="0"/>
              <a:t>Checking is not responding,</a:t>
            </a:r>
            <a:r>
              <a:rPr lang="en-US" baseline="0" dirty="0" smtClean="0"/>
              <a:t> or turning it into an action.  Checking brings with it a certain amount of responsibility.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Exploding cats story.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Every email does not have to have a respond.  If you have 200 email in your inbox you don’t have to respond to 200 emails you have to process 200 emails.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 the end of the day you are going to look at every piece of email and answer “What am I going to do with it?” Where does it go.  What actions do I have to take as a result of this email.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8E9B4-7F8B-4A39-BDD6-3E957F5685AE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Reduce it down to 5 things I can do with that email.  The number of things may differ for you.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Delete – Much of the email you receive should just be delete. It requires no action from you.</a:t>
            </a:r>
          </a:p>
          <a:p>
            <a:r>
              <a:rPr lang="en-US" baseline="0" dirty="0" smtClean="0"/>
              <a:t>	Not: keep it till I weep, sitting in front of the inbox scrolling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Delegate – Is this something someone else should be working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8E9B4-7F8B-4A39-BDD6-3E957F5685AE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Only keep</a:t>
            </a:r>
            <a:r>
              <a:rPr lang="en-US" baseline="0" dirty="0" smtClean="0"/>
              <a:t> out the documents are need for the task you are currently working 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8E9B4-7F8B-4A39-BDD6-3E957F5685AE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Productivity Tools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8E9B4-7F8B-4A39-BDD6-3E957F5685AE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Set office hours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8E9B4-7F8B-4A39-BDD6-3E957F5685AE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1C201-B220-4126-9404-8F8F914F652B}" type="datetimeFigureOut">
              <a:rPr lang="en-US" smtClean="0"/>
              <a:pPr/>
              <a:t>10/7/2011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741FA-3FFB-4F90-9DC3-EC461D54B8A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1C201-B220-4126-9404-8F8F914F652B}" type="datetimeFigureOut">
              <a:rPr lang="en-US" smtClean="0"/>
              <a:pPr/>
              <a:t>10/7/2011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741FA-3FFB-4F90-9DC3-EC461D54B8A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1C201-B220-4126-9404-8F8F914F652B}" type="datetimeFigureOut">
              <a:rPr lang="en-US" smtClean="0"/>
              <a:pPr/>
              <a:t>10/7/2011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741FA-3FFB-4F90-9DC3-EC461D54B8A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1C201-B220-4126-9404-8F8F914F652B}" type="datetimeFigureOut">
              <a:rPr lang="en-US" smtClean="0"/>
              <a:pPr/>
              <a:t>10/7/2011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741FA-3FFB-4F90-9DC3-EC461D54B8A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1C201-B220-4126-9404-8F8F914F652B}" type="datetimeFigureOut">
              <a:rPr lang="en-US" smtClean="0"/>
              <a:pPr/>
              <a:t>10/7/2011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741FA-3FFB-4F90-9DC3-EC461D54B8A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1C201-B220-4126-9404-8F8F914F652B}" type="datetimeFigureOut">
              <a:rPr lang="en-US" smtClean="0"/>
              <a:pPr/>
              <a:t>10/7/2011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741FA-3FFB-4F90-9DC3-EC461D54B8A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1C201-B220-4126-9404-8F8F914F652B}" type="datetimeFigureOut">
              <a:rPr lang="en-US" smtClean="0"/>
              <a:pPr/>
              <a:t>10/7/2011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741FA-3FFB-4F90-9DC3-EC461D54B8A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1C201-B220-4126-9404-8F8F914F652B}" type="datetimeFigureOut">
              <a:rPr lang="en-US" smtClean="0"/>
              <a:pPr/>
              <a:t>10/7/2011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741FA-3FFB-4F90-9DC3-EC461D54B8A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1C201-B220-4126-9404-8F8F914F652B}" type="datetimeFigureOut">
              <a:rPr lang="en-US" smtClean="0"/>
              <a:pPr/>
              <a:t>10/7/2011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741FA-3FFB-4F90-9DC3-EC461D54B8A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1C201-B220-4126-9404-8F8F914F652B}" type="datetimeFigureOut">
              <a:rPr lang="en-US" smtClean="0"/>
              <a:pPr/>
              <a:t>10/7/2011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741FA-3FFB-4F90-9DC3-EC461D54B8A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1C201-B220-4126-9404-8F8F914F652B}" type="datetimeFigureOut">
              <a:rPr lang="en-US" smtClean="0"/>
              <a:pPr/>
              <a:t>10/7/2011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741FA-3FFB-4F90-9DC3-EC461D54B8A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1C201-B220-4126-9404-8F8F914F652B}" type="datetimeFigureOut">
              <a:rPr lang="en-US" smtClean="0"/>
              <a:pPr/>
              <a:t>10/7/2011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1741FA-3FFB-4F90-9DC3-EC461D54B8A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53000" y="4572000"/>
            <a:ext cx="3962400" cy="1752600"/>
          </a:xfrm>
        </p:spPr>
        <p:txBody>
          <a:bodyPr/>
          <a:lstStyle/>
          <a:p>
            <a:pPr algn="l"/>
            <a:r>
              <a:rPr lang="en-US" dirty="0" smtClean="0"/>
              <a:t>Jay Smith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600200"/>
            <a:ext cx="3333750" cy="333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1371600"/>
            <a:ext cx="6705600" cy="1470025"/>
          </a:xfrm>
        </p:spPr>
        <p:txBody>
          <a:bodyPr/>
          <a:lstStyle/>
          <a:p>
            <a:r>
              <a:rPr lang="en-US" dirty="0" smtClean="0"/>
              <a:t>Developer Productivity Tips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" y="381000"/>
            <a:ext cx="902208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4800600"/>
            <a:ext cx="194310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2590800"/>
            <a:ext cx="2505075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8800" y="609600"/>
            <a:ext cx="3429000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00800" y="2438400"/>
            <a:ext cx="2000250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38200" y="152400"/>
            <a:ext cx="2143125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57475" y="5105400"/>
            <a:ext cx="3895725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810000" y="2743200"/>
            <a:ext cx="1460929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8934" y="0"/>
            <a:ext cx="915293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304800"/>
            <a:ext cx="6035386" cy="6322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454" y="1600200"/>
            <a:ext cx="5627946" cy="3657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066800" y="1066800"/>
            <a:ext cx="6477000" cy="4419600"/>
            <a:chOff x="1524000" y="1066800"/>
            <a:chExt cx="6477000" cy="4419600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209800" y="1746476"/>
              <a:ext cx="4710113" cy="37399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Content Placeholder 2"/>
            <p:cNvSpPr txBox="1">
              <a:spLocks/>
            </p:cNvSpPr>
            <p:nvPr/>
          </p:nvSpPr>
          <p:spPr>
            <a:xfrm>
              <a:off x="1524000" y="1066800"/>
              <a:ext cx="6477000" cy="6858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342900" marR="0" lvl="0" indent="-342900" algn="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en-US" sz="4000" b="1" dirty="0" smtClean="0">
                  <a:latin typeface="Arial Black" pitchFamily="34" charset="0"/>
                </a:rPr>
                <a:t>Processing vs. Checking</a:t>
              </a:r>
              <a:endPara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1476675" y="838200"/>
            <a:ext cx="6172200" cy="914400"/>
            <a:chOff x="1752600" y="1143000"/>
            <a:chExt cx="6172200" cy="91440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52600" y="1143000"/>
              <a:ext cx="9144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2743200" y="1257300"/>
              <a:ext cx="5181600" cy="6858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 Black" pitchFamily="34" charset="0"/>
                </a:rPr>
                <a:t>Delete (Archive)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476675" y="1790700"/>
            <a:ext cx="6172200" cy="914400"/>
            <a:chOff x="1752600" y="2057400"/>
            <a:chExt cx="6172200" cy="914400"/>
          </a:xfrm>
        </p:grpSpPr>
        <p:pic>
          <p:nvPicPr>
            <p:cNvPr id="1033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752600" y="2057400"/>
              <a:ext cx="9144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2743200" y="2171700"/>
              <a:ext cx="5181600" cy="6858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 Black" pitchFamily="34" charset="0"/>
                </a:rPr>
                <a:t>Delegate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476675" y="2743200"/>
            <a:ext cx="6172200" cy="914400"/>
            <a:chOff x="1752600" y="2971800"/>
            <a:chExt cx="6172200" cy="914400"/>
          </a:xfrm>
        </p:grpSpPr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752600" y="2971800"/>
              <a:ext cx="9144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2743200" y="3086100"/>
              <a:ext cx="5181600" cy="6858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en-US" sz="4000" b="1" dirty="0" smtClean="0">
                  <a:latin typeface="Arial Black" pitchFamily="34" charset="0"/>
                </a:rPr>
                <a:t>Respond</a:t>
              </a:r>
              <a:endPara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476675" y="3695700"/>
            <a:ext cx="6172200" cy="914400"/>
            <a:chOff x="1752600" y="3886200"/>
            <a:chExt cx="6172200" cy="914400"/>
          </a:xfrm>
        </p:grpSpPr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752600" y="3886200"/>
              <a:ext cx="9144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2743200" y="4000500"/>
              <a:ext cx="5181600" cy="6858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en-US" sz="4000" b="1" dirty="0" smtClean="0">
                  <a:latin typeface="Arial Black" pitchFamily="34" charset="0"/>
                </a:rPr>
                <a:t>Defer</a:t>
              </a:r>
              <a:endPara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476675" y="4648200"/>
            <a:ext cx="6172200" cy="838200"/>
            <a:chOff x="1752600" y="4800600"/>
            <a:chExt cx="6172200" cy="838200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752600" y="4800600"/>
              <a:ext cx="914400" cy="838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2743200" y="4876800"/>
              <a:ext cx="5181600" cy="6858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en-US" sz="4000" b="1" dirty="0" smtClean="0">
                  <a:latin typeface="Arial Black" pitchFamily="34" charset="0"/>
                </a:rPr>
                <a:t>Do</a:t>
              </a:r>
              <a:endPara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993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586900"/>
            <a:ext cx="7288790" cy="3670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273</Words>
  <Application>Microsoft Office PowerPoint</Application>
  <PresentationFormat>On-screen Show (4:3)</PresentationFormat>
  <Paragraphs>44</Paragraphs>
  <Slides>16</Slides>
  <Notes>6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Developer Productivity Tips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Tyson Foods, Inc.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Developer Productivity Tips</dc:title>
  <dc:creator>smithjay</dc:creator>
  <cp:lastModifiedBy>Jay Smith</cp:lastModifiedBy>
  <cp:revision>21</cp:revision>
  <dcterms:created xsi:type="dcterms:W3CDTF">2011-04-22T20:58:00Z</dcterms:created>
  <dcterms:modified xsi:type="dcterms:W3CDTF">2011-10-07T16:09:13Z</dcterms:modified>
</cp:coreProperties>
</file>